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是一篇关于如何过好青少年时期的建议性文章。文章指出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青少年时期是一个充满挑战的时期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同时也是一个寻找独立与遵守父母规则之间平衡的关键时期。文章给出了四条建议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帮助青少年更好地度过这一阶段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为进入高中和成年生活打下坚实的基础。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29" y="1052736"/>
            <a:ext cx="10677955" cy="115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下面是有关青春期的几个建议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请根据图片所示步骤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中选择正确的选项与图片配对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 years can be difficult for some teenagers, as they are finding ways to be independent while following their parents’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your life set up in your teen years will make it smoother for you to enter high school and your adult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ways to live out your teen years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实验原创.eps" descr="id:21475064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2042781"/>
            <a:ext cx="1297305" cy="3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en-US"/>
          </a:p>
        </p:txBody>
      </p:sp>
      <p:pic>
        <p:nvPicPr>
          <p:cNvPr id="3" name="ef80.jpg" descr="id:21475064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742037"/>
            <a:ext cx="2016223" cy="152975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365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some hobbies you enjoy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changing, so it’s normal for you to grow out of something you used to enjoy as a kid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outgrown your childhood hobbies, you can try new ones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if you think you have a mental health issue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won’t be solved by “cheering up”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relating to symptoms like eating disorder or depression, consider talking to your parents and a school counselor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bad peer pressure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could mean classmates forcing you to cut your long hair to join their friend group, or older kids telling you to do mean things to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getting influenced by Internet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 trends change quickly, so it’s tiring to follow so many different fashion styles, challenges, or music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do what you want to do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71760" y="8560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/>
              <a:t>D</a:t>
            </a:r>
            <a:endParaRPr lang="zh-CN" altLang="en-US" b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71211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根据图片可看出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这里主要讲的是用手机与人交流。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“Avoid getting influenced by Internet trends.”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符合其语境。故选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en-US"/>
          </a:p>
        </p:txBody>
      </p:sp>
      <p:pic>
        <p:nvPicPr>
          <p:cNvPr id="5" name="ef81.jpg" descr="id:21475064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808251"/>
            <a:ext cx="1579245" cy="116840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365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some hobbies you enjoy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changing, so it’s normal for you to grow out of something you used to enjoy as a kid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outgrown your childhood hobbies, you can try new ones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if you think you have a mental health issue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won’t be solved by “cheering up”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relating to symptoms like eating disorder or depression, consider talking to your parents and a school counselor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bad peer pressure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could mean classmates forcing you to cut your long hair to join their friend group, or older kids telling you to do mean things to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getting influenced by Internet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 trends change quickly, so it’s tiring to follow so many different fashion styles, challenges, or music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do what you want to do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4686" y="86865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64010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细节理解题。图中是一个青少年在学轮滑。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“Find some hobbies you enjoy.”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找到一些你喜欢的爱好。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）与之呼应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且符合青少年寻找自我、发展兴趣的需求。故选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92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en-US"/>
          </a:p>
        </p:txBody>
      </p:sp>
      <p:pic>
        <p:nvPicPr>
          <p:cNvPr id="6" name="ef82.jpg" descr="id:2147506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777771"/>
            <a:ext cx="1721485" cy="122936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365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some hobbies you enjoy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changing, so it’s normal for you to grow out of something you used to enjoy as a kid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outgrown your childhood hobbies, you can try new ones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if you think you have a mental health issue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won’t be solved by “cheering up”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relating to symptoms like eating disorder or depression, consider talking to your parents and a school counselor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bad peer pressure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could mean classmates forcing you to cut your long hair to join their friend group, or older kids telling you to do mean things to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getting influenced by Internet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 trends change quickly, so it’s tiring to follow so many different fashion styles, challenges, or music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do what you want to do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84876" y="8384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34566" y="564010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细节理解题。图中是一名青少年在向长者倾诉烦恼。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 for help ... talking to your parents and a school counselor.”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与之呼应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对于青少年保持自我、健康成长具有重要意义。故选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37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en-US"/>
          </a:p>
        </p:txBody>
      </p:sp>
      <p:pic>
        <p:nvPicPr>
          <p:cNvPr id="5" name="ef83.jpg" descr="id:21475065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860638"/>
            <a:ext cx="1555115" cy="106362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365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some hobbies you enjoy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changing, so it’s normal for you to grow out of something you used to enjoy as a kid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outgrown your childhood hobbies, you can try new ones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 help if you think you have a mental health issue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won’t be solved by “cheering up”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relating to symptoms like eating disorder or depression, consider talking to your parents and a school counselor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bad peer pressure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could mean classmates forcing you to cut your long hair to join their friend group, or older kids telling you to do mean things to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getting influenced by Internet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 trends change quickly, so it’s tiring to follow so many different fashion styles, challenges, or music trends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do what you want to do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4686" y="8070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504361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细节理解题。图内背景中的两个女孩明显面色不善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据文章内容和选项图片可推测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“Avoid bad peer pressure.”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避免受到不良同龄人的压力。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）与之呼应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旨在帮助青少年保持独立思考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不被不良的同龄人影响或干扰。故选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07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other ways can help you live out your teen years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write at least one suggestion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 _________________________________________________________________________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72816"/>
            <a:ext cx="1127896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We/I can exercise regularly and sleep on time. Also, we/I can keep a balanced diet to stay healthy.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891075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开放性问题。根据题目要求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需要给出至少一条帮助过好青少年时期的建议。这里可以结合文章中的建议进行拓展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也可以提出新的观点。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“We/I can exercise regularly and sleep on time. Also, we/I can keep a balanced diet to stay healthy.”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这些建议强调了健康生活方式的重要性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对于青少年的成长和发展具有积极意义。当然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也可以提出其他合理的建议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如积极参与社会活动、培养良好的学习习惯等。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1047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